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08" r:id="rId2"/>
    <p:sldId id="313" r:id="rId3"/>
    <p:sldId id="314" r:id="rId4"/>
    <p:sldId id="315" r:id="rId5"/>
    <p:sldId id="316" r:id="rId6"/>
    <p:sldId id="317" r:id="rId7"/>
    <p:sldId id="312" r:id="rId8"/>
    <p:sldId id="318" r:id="rId9"/>
    <p:sldId id="311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56" d="100"/>
          <a:sy n="56" d="100"/>
        </p:scale>
        <p:origin x="-109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926" y="335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9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Interacting with the User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Keyboard and Mouse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Mouse hover</a:t>
            </a:r>
            <a:endParaRPr lang="en-US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Implemented using “touching pointer”</a:t>
            </a:r>
          </a:p>
          <a:p>
            <a:r>
              <a:rPr lang="en-US" dirty="0" smtClean="0"/>
              <a:t>Example: sprite runs away from pointer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00400"/>
            <a:ext cx="4543864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you may want to ask the user to provide some information.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2" y="2973092"/>
            <a:ext cx="203358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70521"/>
            <a:ext cx="2012924" cy="544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79801"/>
            <a:ext cx="3918294" cy="9207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9917" y="30480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52694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637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Polling for key events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These two are equivalent: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Polling </a:t>
            </a:r>
            <a:r>
              <a:rPr lang="en-US" dirty="0" smtClean="0"/>
              <a:t>is more responsive, although it takes </a:t>
            </a:r>
            <a:r>
              <a:rPr lang="en-US" dirty="0" smtClean="0"/>
              <a:t>more CPU time</a:t>
            </a:r>
            <a:r>
              <a:rPr lang="en-US" dirty="0" smtClean="0"/>
              <a:t>.</a:t>
            </a:r>
          </a:p>
          <a:p>
            <a:r>
              <a:rPr lang="en-US" dirty="0"/>
              <a:t>Polling can be stopped; event handler cannot.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057400"/>
            <a:ext cx="3348182" cy="2209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5" y="1905000"/>
            <a:ext cx="3687374" cy="24526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600" y="44196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53700" y="44196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02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 for mouse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155115"/>
            <a:ext cx="3240929" cy="123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970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 sprite at run-time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locked sprites cannot be moved around </a:t>
            </a:r>
            <a:r>
              <a:rPr lang="en-US" dirty="0"/>
              <a:t>the </a:t>
            </a:r>
            <a:r>
              <a:rPr lang="en-US" dirty="0" smtClean="0"/>
              <a:t>screen.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unlocked, user </a:t>
            </a:r>
            <a:r>
              <a:rPr lang="en-US" dirty="0"/>
              <a:t>can click on </a:t>
            </a:r>
            <a:r>
              <a:rPr lang="en-US" dirty="0" smtClean="0"/>
              <a:t>sprite </a:t>
            </a:r>
            <a:r>
              <a:rPr lang="en-US" dirty="0"/>
              <a:t>and move it around the screen.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714750"/>
            <a:ext cx="19431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724275"/>
            <a:ext cx="1952625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429000" y="5881048"/>
            <a:ext cx="2286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196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Script that receives an event (key-press or mouse-click) is called an “event handler”.</a:t>
            </a:r>
          </a:p>
          <a:p>
            <a:endParaRPr lang="en-US" sz="3200" dirty="0"/>
          </a:p>
          <a:p>
            <a:r>
              <a:rPr lang="en-US" sz="3200" dirty="0" smtClean="0"/>
              <a:t>Event handlers run all the time.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9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Multiple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sense multiple key events: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905125"/>
            <a:ext cx="7032608" cy="31146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953000" y="2895600"/>
            <a:ext cx="0" cy="914400"/>
          </a:xfrm>
          <a:prstGeom prst="straightConnector1">
            <a:avLst/>
          </a:prstGeom>
          <a:ln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273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Interacting with the User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Keyboard and Mouse</a:t>
            </a:r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14923</TotalTime>
  <Words>243</Words>
  <Application>Microsoft Office PowerPoint</Application>
  <PresentationFormat>On-screen Show (4:3)</PresentationFormat>
  <Paragraphs>58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Interacting with the User </vt:lpstr>
      <vt:lpstr>Mouse hover</vt:lpstr>
      <vt:lpstr>Ask user</vt:lpstr>
      <vt:lpstr>Polling for key events</vt:lpstr>
      <vt:lpstr>Polling for mouse events</vt:lpstr>
      <vt:lpstr>Moving a sprite at run-time</vt:lpstr>
      <vt:lpstr>Event Handler</vt:lpstr>
      <vt:lpstr>Multiple Keys</vt:lpstr>
      <vt:lpstr>Interacting with the User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140</cp:revision>
  <dcterms:created xsi:type="dcterms:W3CDTF">2008-07-02T03:00:02Z</dcterms:created>
  <dcterms:modified xsi:type="dcterms:W3CDTF">2019-05-13T00:18:11Z</dcterms:modified>
</cp:coreProperties>
</file>